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2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7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9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401F-38FF-455A-874A-62032DC059B5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FDFC5-32F1-49E8-8766-5333A05C3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 OF UKPAGADA 2023 ANNUAL LECTURESHIP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Udam</a:t>
            </a:r>
          </a:p>
          <a:p>
            <a:r>
              <a:rPr lang="en-US" dirty="0" smtClean="0"/>
              <a:t>Servant of the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5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4566" y="413471"/>
            <a:ext cx="3356841" cy="13713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INDOOR LECTURESHIP </a:t>
            </a:r>
            <a:br>
              <a:rPr lang="en-US" sz="3000" b="1" dirty="0" smtClean="0"/>
            </a:br>
            <a:r>
              <a:rPr lang="en-US" sz="3000" b="1" dirty="0" smtClean="0"/>
              <a:t>AT UKPAGADA</a:t>
            </a:r>
            <a:endParaRPr lang="en-US" sz="3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8039" y="5663333"/>
            <a:ext cx="2325161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Dr. Amos </a:t>
            </a:r>
            <a:r>
              <a:rPr lang="en-US" sz="2000" b="1" dirty="0" err="1" smtClean="0"/>
              <a:t>Enyi</a:t>
            </a:r>
            <a:r>
              <a:rPr lang="en-US" sz="2000" b="1" dirty="0" smtClean="0"/>
              <a:t> presenting Keynote 1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2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29" y="413471"/>
            <a:ext cx="3356841" cy="13713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INDOOR LECTURESHIP </a:t>
            </a:r>
            <a:br>
              <a:rPr lang="en-US" sz="3000" b="1" dirty="0" smtClean="0"/>
            </a:br>
            <a:r>
              <a:rPr lang="en-US" sz="3000" b="1" dirty="0" smtClean="0"/>
              <a:t>AT UKPAGADA</a:t>
            </a:r>
            <a:endParaRPr lang="en-US" sz="3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82175" y="5977658"/>
            <a:ext cx="2552700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Solomon </a:t>
            </a:r>
            <a:r>
              <a:rPr lang="en-US" sz="2000" b="1" dirty="0" err="1" smtClean="0"/>
              <a:t>Usim</a:t>
            </a:r>
            <a:r>
              <a:rPr lang="en-US" sz="2000" b="1" dirty="0" smtClean="0"/>
              <a:t> presenting Keynote 2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4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6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47993" y="5903767"/>
            <a:ext cx="3555134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Cross section of participants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42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55" y="-101601"/>
            <a:ext cx="1101898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47993" y="5903767"/>
            <a:ext cx="3555134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Cross section of participants who could not get a space inside.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39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6137852"/>
            <a:ext cx="3555134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 of Bible of the One Soul who was baptized during the indoor lectureship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551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6137852"/>
            <a:ext cx="3555134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Presentation of a portrait of me during the lectureship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4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lectureship created the avenue for brethren to learn more about doing the things of God in the ways of God.</a:t>
            </a:r>
          </a:p>
          <a:p>
            <a:r>
              <a:rPr lang="en-US" dirty="0" smtClean="0"/>
              <a:t>The support from the </a:t>
            </a:r>
            <a:r>
              <a:rPr lang="en-US" dirty="0" err="1" smtClean="0"/>
              <a:t>Thorntons</a:t>
            </a:r>
            <a:r>
              <a:rPr lang="en-US" dirty="0" smtClean="0"/>
              <a:t> was handy to make the </a:t>
            </a:r>
            <a:r>
              <a:rPr lang="en-US" dirty="0" err="1" smtClean="0"/>
              <a:t>programme</a:t>
            </a:r>
            <a:r>
              <a:rPr lang="en-US" dirty="0" smtClean="0"/>
              <a:t> a huge success.</a:t>
            </a:r>
          </a:p>
          <a:p>
            <a:r>
              <a:rPr lang="en-US" dirty="0"/>
              <a:t>O</a:t>
            </a:r>
            <a:r>
              <a:rPr lang="en-US" dirty="0" smtClean="0"/>
              <a:t>ur expenses on motels was cut down because our Mission House was completed and put to immediate use.</a:t>
            </a:r>
          </a:p>
          <a:p>
            <a:r>
              <a:rPr lang="en-US" dirty="0" smtClean="0"/>
              <a:t>We will request for support going forward because of the rising cost of living and it’s impact on the 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5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DAYS OF INTENSE SPIRITUAL EXERCISE</a:t>
            </a:r>
          </a:p>
          <a:p>
            <a:r>
              <a:rPr lang="en-US" dirty="0" smtClean="0"/>
              <a:t>3 DAYS OF AGGRESSIVE EVANGELISM</a:t>
            </a:r>
          </a:p>
          <a:p>
            <a:r>
              <a:rPr lang="en-US" dirty="0" smtClean="0"/>
              <a:t>9 SOULS WON TO CHRIST</a:t>
            </a:r>
          </a:p>
          <a:p>
            <a:r>
              <a:rPr lang="en-US" dirty="0" smtClean="0"/>
              <a:t>503 PARTICIPANTS DURING THE INDOOR LECTURESHIP</a:t>
            </a:r>
          </a:p>
          <a:p>
            <a:r>
              <a:rPr lang="en-US" dirty="0" smtClean="0"/>
              <a:t>58 CONGREGATIONS ACROSS NIGERIA PARTICIPATED</a:t>
            </a:r>
          </a:p>
          <a:p>
            <a:r>
              <a:rPr lang="en-US" dirty="0" smtClean="0"/>
              <a:t>SONG FELLOWSHIP</a:t>
            </a:r>
          </a:p>
          <a:p>
            <a:r>
              <a:rPr lang="en-US" dirty="0" smtClean="0"/>
              <a:t>FOOD FELLOWSHIP (SWALLOWSHIP)</a:t>
            </a:r>
          </a:p>
          <a:p>
            <a:r>
              <a:rPr lang="en-US" dirty="0" smtClean="0"/>
              <a:t>TRACTS AND BIBLE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2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4" y="1602797"/>
            <a:ext cx="2800928" cy="13713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EVANGELISM</a:t>
            </a:r>
            <a:br>
              <a:rPr lang="en-US" sz="3200" b="1" dirty="0" smtClean="0"/>
            </a:br>
            <a:r>
              <a:rPr lang="en-US" sz="3200" b="1" dirty="0" smtClean="0"/>
              <a:t> AT ALLADIM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8" y="0"/>
            <a:ext cx="9901382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799" y="6017779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TUBOBELEM WEST SPEAKING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7807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272" y="411306"/>
            <a:ext cx="2800928" cy="13713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EVANGELISM</a:t>
            </a:r>
            <a:br>
              <a:rPr lang="en-US" sz="3200" b="1" dirty="0" smtClean="0"/>
            </a:br>
            <a:r>
              <a:rPr lang="en-US" sz="3200" b="1" dirty="0" smtClean="0"/>
              <a:t> AT ALLADIM 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27491" y="5971597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MIKE UDAM SPEAKING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7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5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00928" cy="13713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EVANGELISM</a:t>
            </a:r>
            <a:br>
              <a:rPr lang="en-US" sz="3200" b="1" dirty="0" smtClean="0"/>
            </a:br>
            <a:r>
              <a:rPr lang="en-US" sz="3200" b="1" dirty="0" smtClean="0"/>
              <a:t> AT ALLADIM 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51373" y="5740688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BAPTISM EVEN AT NIGHT.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00928" cy="13713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EVANGELISM</a:t>
            </a:r>
            <a:br>
              <a:rPr lang="en-US" sz="3200" b="1" dirty="0" smtClean="0"/>
            </a:br>
            <a:r>
              <a:rPr lang="en-US" sz="3200" b="1" dirty="0" smtClean="0"/>
              <a:t> AT ALLADIM </a:t>
            </a:r>
            <a:endParaRPr lang="en-US" sz="3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427" y="5759160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MIKE UDAM WITH THE NEWLY BAPTISED BRETREN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73" y="0"/>
            <a:ext cx="9938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00928" cy="137131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INDOOR LECTURESHIP </a:t>
            </a:r>
            <a:br>
              <a:rPr lang="en-US" sz="3000" b="1" dirty="0" smtClean="0"/>
            </a:br>
            <a:r>
              <a:rPr lang="en-US" sz="3000" b="1" dirty="0" smtClean="0"/>
              <a:t>AT UKPAGADA</a:t>
            </a:r>
            <a:endParaRPr lang="en-US" sz="3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427" y="5759160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REGISTRATION DESK FOR PARTICIPANTS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1409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800928" cy="137131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INDOOR LECTURESHIP </a:t>
            </a:r>
            <a:br>
              <a:rPr lang="en-US" sz="3000" b="1" dirty="0" smtClean="0"/>
            </a:br>
            <a:r>
              <a:rPr lang="en-US" sz="3000" b="1" dirty="0" smtClean="0"/>
              <a:t>AT UKPAGADA</a:t>
            </a:r>
            <a:endParaRPr lang="en-US" sz="3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0427" y="5759160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EARLY BIRDS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8" y="0"/>
            <a:ext cx="990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9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66932" cy="13713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INDOOR LECTURESHIP </a:t>
            </a:r>
            <a:br>
              <a:rPr lang="en-US" sz="3000" b="1" dirty="0" smtClean="0"/>
            </a:br>
            <a:r>
              <a:rPr lang="en-US" sz="3000" b="1" dirty="0" smtClean="0"/>
              <a:t>AT UKPAGADA</a:t>
            </a:r>
            <a:endParaRPr lang="en-US" sz="3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66646" y="5777633"/>
            <a:ext cx="2112819" cy="72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PRESENTING THE THEME ANALYSIS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32" y="1"/>
            <a:ext cx="5825067" cy="436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72"/>
            <a:ext cx="6674812" cy="5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7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226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REPORT OF UKPAGADA 2023 ANNUAL LECTURESHIP</vt:lpstr>
      <vt:lpstr>SUMMARY OF THE REPORT</vt:lpstr>
      <vt:lpstr>EVANGELISM  AT ALLADIM </vt:lpstr>
      <vt:lpstr>EVANGELISM  AT ALLADIM </vt:lpstr>
      <vt:lpstr>EVANGELISM  AT ALLADIM </vt:lpstr>
      <vt:lpstr>EVANGELISM  AT ALLADIM </vt:lpstr>
      <vt:lpstr>INDOOR LECTURESHIP  AT UKPAGADA</vt:lpstr>
      <vt:lpstr>INDOOR LECTURESHIP  AT UKPAGADA</vt:lpstr>
      <vt:lpstr>INDOOR LECTURESHIP  AT UKPAGADA</vt:lpstr>
      <vt:lpstr>INDOOR LECTURESHIP  AT UKPAGADA</vt:lpstr>
      <vt:lpstr>INDOOR LECTURESHIP  AT UKPAGADA</vt:lpstr>
      <vt:lpstr>PowerPoint Presentation</vt:lpstr>
      <vt:lpstr>PowerPoint Presentation</vt:lpstr>
      <vt:lpstr>PowerPoint Presentation</vt:lpstr>
      <vt:lpstr>PowerPoint Presentation</vt:lpstr>
      <vt:lpstr>Closing Remarks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UKPAGADA 2023 ANNUAL LECTURESHIP</dc:title>
  <dc:creator>Mike Udam</dc:creator>
  <cp:lastModifiedBy>Mike Udam</cp:lastModifiedBy>
  <cp:revision>9</cp:revision>
  <dcterms:created xsi:type="dcterms:W3CDTF">2023-11-26T19:28:16Z</dcterms:created>
  <dcterms:modified xsi:type="dcterms:W3CDTF">2023-11-26T20:54:56Z</dcterms:modified>
</cp:coreProperties>
</file>